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61" r:id="rId5"/>
    <p:sldId id="262" r:id="rId6"/>
    <p:sldId id="263" r:id="rId7"/>
    <p:sldId id="259" r:id="rId8"/>
    <p:sldId id="258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660"/>
  </p:normalViewPr>
  <p:slideViewPr>
    <p:cSldViewPr snapToGrid="0" showGuides="1">
      <p:cViewPr varScale="1">
        <p:scale>
          <a:sx n="61" d="100"/>
          <a:sy n="61" d="100"/>
        </p:scale>
        <p:origin x="294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3618AB-C432-352C-8CFC-3161D408451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096A12E-E80F-9047-4B27-82D44FDE6B9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0EB2B47-13CB-50FE-13E5-A9C944D65A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3D16A-A2E9-4F29-A320-F06F90EBF243}" type="datetimeFigureOut">
              <a:rPr lang="en-US" smtClean="0"/>
              <a:t>10/16/2024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98A738C-56CF-0B53-DE7C-41F36DB7B0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F47C15-6E09-6054-E1CA-6B3BD1079A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B3926F-1653-49B6-B909-BF232C7A3A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83442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0A296B-8D14-43A1-046E-3A86022AE5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BCD3251-F1E3-27D4-5844-A24CBA2EFCD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70E46D6-38BD-25A8-4E45-57A4BA9FC5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3D16A-A2E9-4F29-A320-F06F90EBF243}" type="datetimeFigureOut">
              <a:rPr lang="en-US" smtClean="0"/>
              <a:t>10/16/2024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4223F8-FA67-348D-68B7-6E4F50AF54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9BF5B5-C54C-8F20-3A48-639C516C1B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B3926F-1653-49B6-B909-BF232C7A3A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67239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E1DB3E7-3ECE-77D4-C562-1C36A863658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F61B894-B50E-8300-A8EC-4C6E222911B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962807-5C84-EFA0-92B9-8CBC73D167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3D16A-A2E9-4F29-A320-F06F90EBF243}" type="datetimeFigureOut">
              <a:rPr lang="en-US" smtClean="0"/>
              <a:t>10/16/2024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2D1224-0C56-3DB2-7090-BA19ADFF62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2F33D1-E4AD-E858-368F-FA23A89E36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B3926F-1653-49B6-B909-BF232C7A3A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44928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26D312-146D-249B-8506-06FD2936F1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2DF23B-1659-B8C8-69B4-5C3B750113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155A93-12E5-8B90-D7DE-DEE5775035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3D16A-A2E9-4F29-A320-F06F90EBF243}" type="datetimeFigureOut">
              <a:rPr lang="en-US" smtClean="0"/>
              <a:t>10/16/2024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A908CB-171A-490F-B3AA-CEBE94BB62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65A70E-9150-A349-C1C0-329C34E2AC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B3926F-1653-49B6-B909-BF232C7A3A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61020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3A3F55-20DF-5B15-BFAE-3E1C5E6D93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AF29B32-8D1D-8401-02BD-B01DC89C02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DEF966-8AD6-5E1B-147F-4C01E2CD86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3D16A-A2E9-4F29-A320-F06F90EBF243}" type="datetimeFigureOut">
              <a:rPr lang="en-US" smtClean="0"/>
              <a:t>10/16/2024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2A466D-7440-3403-FF6C-CE7BD5F61F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5D8136-0ACF-15C4-59AA-23CF266FD6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B3926F-1653-49B6-B909-BF232C7A3A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52449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605345-42A5-4276-AC6E-613D7A934A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76CD89-4454-8EF0-D449-C1D10BF6F4F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314EAFB-96E5-41C3-AEEF-612CB8498CD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5B64BFC-8827-0A4A-F35C-59D45F3291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3D16A-A2E9-4F29-A320-F06F90EBF243}" type="datetimeFigureOut">
              <a:rPr lang="en-US" smtClean="0"/>
              <a:t>10/16/2024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110C684-F9DB-2705-0DDC-7E65CF5309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C92DAA1-4B00-C1B8-D76E-A023F5BB7C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B3926F-1653-49B6-B909-BF232C7A3A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47110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C9B98A-0C2A-C0CB-C97B-45DAB3F5F3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FC0178F-AE87-03AE-1010-0D97D13AB5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CCE1142-FA98-5411-0987-A97157C9ED1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4750EE5-6650-0597-DE59-F4288491A35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B04017D-A3E2-A4C6-CCE8-DBF4A4AD82C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EF6F066-3A40-F7CE-71C3-6CF5B61E95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3D16A-A2E9-4F29-A320-F06F90EBF243}" type="datetimeFigureOut">
              <a:rPr lang="en-US" smtClean="0"/>
              <a:t>10/16/2024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1F02EA6-BC42-3881-0A73-77DD3940F3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6F7C58E-71B8-B627-ADDE-511237AA89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B3926F-1653-49B6-B909-BF232C7A3A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2812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F8AB4E-772D-7E0E-5414-FE4EC9A8C8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7F473E9-F6D0-C679-73C7-C43E1F9EE8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3D16A-A2E9-4F29-A320-F06F90EBF243}" type="datetimeFigureOut">
              <a:rPr lang="en-US" smtClean="0"/>
              <a:t>10/16/2024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00D7698-E4E5-ECE2-BDB2-5470AA14E4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C0C70FE-C48B-8322-76CA-3CDB8FF1F9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B3926F-1653-49B6-B909-BF232C7A3A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40261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1B83142-E753-6AF1-9370-012459B169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3D16A-A2E9-4F29-A320-F06F90EBF243}" type="datetimeFigureOut">
              <a:rPr lang="en-US" smtClean="0"/>
              <a:t>10/16/2024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4A8CB5A-F78B-F086-4745-6AC138B21C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096F27F-4133-B34B-8657-9CDC2E342B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B3926F-1653-49B6-B909-BF232C7A3A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87782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BB6299-47A4-5E58-93D9-B3F59B4614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BDBAF2-2388-89F0-1987-02B755B819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D792285-58F3-5114-F551-0C029F95045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0D01491-54DD-82E1-43F3-566CEB26FB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3D16A-A2E9-4F29-A320-F06F90EBF243}" type="datetimeFigureOut">
              <a:rPr lang="en-US" smtClean="0"/>
              <a:t>10/16/2024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F0A7D31-85E4-296C-3E72-7C2368FA8D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DBFD418-790A-B4AA-5279-1A69BC46F4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B3926F-1653-49B6-B909-BF232C7A3A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16404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4AB73E-ACD0-6A1E-67B5-B34D5F2105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C5B7134-FC53-7B53-33A4-E6950796610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F850348-7145-B6B3-2D10-2AAC250F832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03CF41F-6F14-B7B9-5B80-F9DDD9D585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3D16A-A2E9-4F29-A320-F06F90EBF243}" type="datetimeFigureOut">
              <a:rPr lang="en-US" smtClean="0"/>
              <a:t>10/16/2024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3AA3EF3-F2EF-DE53-B082-89D206F42F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1E90AF2-14B9-8348-8F1B-C615E44B8C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B3926F-1653-49B6-B909-BF232C7A3A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56017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27EE241-876D-0901-F4A3-D0314BF634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AEDE9A7-1F21-0B6A-C13F-8CDD765984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D3F5A7B-D682-77E0-C259-225CAE88216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23D16A-A2E9-4F29-A320-F06F90EBF243}" type="datetimeFigureOut">
              <a:rPr lang="en-US" smtClean="0"/>
              <a:t>10/16/2024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2248D8-694E-BF32-A7BC-C86928AAB7F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BB7FD4-5E93-2992-F102-2BD9A8A0219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B3926F-1653-49B6-B909-BF232C7A3A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28715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FC77C8-8D2B-A235-BAF3-D56D2ABEABA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1439077-64B4-F2DD-5AD4-54459980869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1148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F9A01C-38AA-8878-48B0-9F8B850838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/>
              <a:t>Latar</a:t>
            </a:r>
            <a:r>
              <a:rPr lang="en-US" b="1" dirty="0"/>
              <a:t> </a:t>
            </a:r>
            <a:r>
              <a:rPr lang="en-US" b="1" dirty="0" err="1"/>
              <a:t>Belakang</a:t>
            </a: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F67E63-DB77-9E31-178A-CF88A175F8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61201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F9A01C-38AA-8878-48B0-9F8B850838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/>
              <a:t>Metode</a:t>
            </a: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F67E63-DB77-9E31-178A-CF88A175F8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22586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F9A01C-38AA-8878-48B0-9F8B850838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Hasil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F67E63-DB77-9E31-178A-CF88A175F8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79055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F9A01C-38AA-8878-48B0-9F8B850838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/>
              <a:t>Diskusi</a:t>
            </a:r>
            <a:r>
              <a:rPr lang="en-US" b="1" dirty="0"/>
              <a:t> dan </a:t>
            </a:r>
            <a:r>
              <a:rPr lang="en-US" b="1" dirty="0" err="1"/>
              <a:t>Pembahasan</a:t>
            </a: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F67E63-DB77-9E31-178A-CF88A175F8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91645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F9A01C-38AA-8878-48B0-9F8B850838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Kesimpulan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F67E63-DB77-9E31-178A-CF88A175F8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81905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F67E63-DB77-9E31-178A-CF88A175F8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548296"/>
            <a:ext cx="10515600" cy="2126943"/>
          </a:xfrm>
        </p:spPr>
        <p:txBody>
          <a:bodyPr>
            <a:normAutofit fontScale="92500" lnSpcReduction="20000"/>
          </a:bodyPr>
          <a:lstStyle/>
          <a:p>
            <a:pPr marL="1770063" indent="0">
              <a:buNone/>
            </a:pPr>
            <a:r>
              <a:rPr lang="en-US" b="1" dirty="0">
                <a:latin typeface="+mj-lt"/>
                <a:cs typeface="Arial" panose="020B0604020202020204" pitchFamily="34" charset="0"/>
              </a:rPr>
              <a:t>Nama		:</a:t>
            </a:r>
          </a:p>
          <a:p>
            <a:pPr marL="1770063" indent="0">
              <a:buNone/>
            </a:pPr>
            <a:r>
              <a:rPr lang="en-US" b="1" dirty="0">
                <a:latin typeface="+mj-lt"/>
                <a:cs typeface="Arial" panose="020B0604020202020204" pitchFamily="34" charset="0"/>
              </a:rPr>
              <a:t>NIM		:</a:t>
            </a:r>
          </a:p>
          <a:p>
            <a:pPr marL="1770063" indent="0">
              <a:buNone/>
            </a:pPr>
            <a:r>
              <a:rPr lang="en-US" b="1" dirty="0">
                <a:latin typeface="+mj-lt"/>
                <a:cs typeface="Arial" panose="020B0604020202020204" pitchFamily="34" charset="0"/>
              </a:rPr>
              <a:t>Email		:</a:t>
            </a:r>
          </a:p>
          <a:p>
            <a:pPr marL="1770063" indent="0">
              <a:buNone/>
            </a:pPr>
            <a:r>
              <a:rPr lang="en-US" b="1" dirty="0">
                <a:latin typeface="+mj-lt"/>
                <a:cs typeface="Arial" panose="020B0604020202020204" pitchFamily="34" charset="0"/>
              </a:rPr>
              <a:t>WhatsApp	:</a:t>
            </a:r>
          </a:p>
          <a:p>
            <a:pPr marL="1770063" indent="0">
              <a:buNone/>
            </a:pPr>
            <a:r>
              <a:rPr lang="en-US" b="1" dirty="0">
                <a:latin typeface="+mj-lt"/>
                <a:cs typeface="Arial" panose="020B0604020202020204" pitchFamily="34" charset="0"/>
              </a:rPr>
              <a:t>Social Media	: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C78C8366-20E0-6EE4-1024-002169F91283}"/>
              </a:ext>
            </a:extLst>
          </p:cNvPr>
          <p:cNvSpPr txBox="1">
            <a:spLocks/>
          </p:cNvSpPr>
          <p:nvPr/>
        </p:nvSpPr>
        <p:spPr>
          <a:xfrm>
            <a:off x="4238932" y="1331554"/>
            <a:ext cx="3714136" cy="526743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3600" b="1" dirty="0" err="1">
                <a:latin typeface="+mj-lt"/>
                <a:cs typeface="Arial" panose="020B0604020202020204" pitchFamily="34" charset="0"/>
              </a:rPr>
              <a:t>Terima</a:t>
            </a:r>
            <a:r>
              <a:rPr lang="en-US" sz="3600" b="1" dirty="0">
                <a:latin typeface="+mj-lt"/>
                <a:cs typeface="Arial" panose="020B0604020202020204" pitchFamily="34" charset="0"/>
              </a:rPr>
              <a:t> Kasih</a:t>
            </a:r>
          </a:p>
        </p:txBody>
      </p:sp>
    </p:spTree>
    <p:extLst>
      <p:ext uri="{BB962C8B-B14F-4D97-AF65-F5344CB8AC3E}">
        <p14:creationId xmlns:p14="http://schemas.microsoft.com/office/powerpoint/2010/main" val="9563726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422200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</TotalTime>
  <Words>29</Words>
  <Application>Microsoft Office PowerPoint</Application>
  <PresentationFormat>Widescreen</PresentationFormat>
  <Paragraphs>11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PowerPoint Presentation</vt:lpstr>
      <vt:lpstr>Latar Belakang</vt:lpstr>
      <vt:lpstr>Metode</vt:lpstr>
      <vt:lpstr>Hasil</vt:lpstr>
      <vt:lpstr>Diskusi dan Pembahasan</vt:lpstr>
      <vt:lpstr>Kesimpulan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s2mp</dc:creator>
  <cp:lastModifiedBy>s2mp</cp:lastModifiedBy>
  <cp:revision>3</cp:revision>
  <dcterms:created xsi:type="dcterms:W3CDTF">2024-08-01T04:08:08Z</dcterms:created>
  <dcterms:modified xsi:type="dcterms:W3CDTF">2024-10-16T06:56:28Z</dcterms:modified>
</cp:coreProperties>
</file>